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1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92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9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0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75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5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4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5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0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A16D8-E6D2-404B-8372-861CF288A14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F94F1-1001-429D-8892-062C65FC1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2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F8597-A514-8189-939B-D16B147DD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A3A5C34-1DB2-774D-1977-8CE551260634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48E0E7E-BCB2-972A-7BAB-C8571DB37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B4E7BA7-2CA1-D8E3-1412-67FEC648D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FD5EC19-EE7E-E4C4-E60A-B4D17FECED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4B88572-469D-24FB-C65B-7461197A3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11" name="Subtitle 10">
            <a:extLst>
              <a:ext uri="{FF2B5EF4-FFF2-40B4-BE49-F238E27FC236}">
                <a16:creationId xmlns:a16="http://schemas.microsoft.com/office/drawing/2014/main" id="{E729070A-D95C-B726-1566-64CBFAF712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KAPCON ID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3F7E9228-0D97-B6FF-3618-8A7B5F86AF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465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CBE29-27C8-D66E-2164-054363349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4AB84E8-1A7F-FB81-DFA5-636692EDFB71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31DBCF0-B1B4-B6A6-7572-E3E764607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034310-EA30-B8EF-EAC6-F62129D16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7AE9427-6249-879A-3830-7A9132CBA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7A3DA1-E21B-7C05-B731-283572F62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28D6C7-683F-C852-D903-69CBD463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2080EF9A-9294-FED1-31D5-A327CC56C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260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8C390-D95A-20C9-4A2F-C4EE697C4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B210B2-33B8-30E0-E240-B9711EE05E0C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632D01D-EB68-2B05-AA0C-DD6000AEF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439AAE-1182-0565-5294-0032B3EF2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A0C97C6-675E-2F16-C72D-8766DC99F6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145C5-5ABA-722C-E8E5-EDDBBDEBF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D391F2-388C-53C0-0071-7C1E54712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117C17F-0AF7-8857-31BE-31D9E1C2D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529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2BA02-C3BF-18F6-C9BE-EEDA4C876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E118BB7-A990-8660-0CB7-C384AD0D0006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543682-499B-8EFA-91B5-B20DCA382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77BCB7F-7638-50F6-396C-C53EA05D4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48BACEE-D962-E024-4F61-AE2A99352C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516DFD4-E787-8709-2401-9002F43F9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FC35606-0819-C547-AB62-18BD0B1E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3B34691F-7B35-8A00-1901-16453D3FC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229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34D1-4B71-A434-C206-55FF8D32A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A38E340-C768-D75A-BB2F-A6C3AD79869D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C71D8EB-7849-CB64-217A-41F1F816C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BA19E9F-DB64-43F8-C85D-5B87A2C5D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8DC6801-A305-F234-777E-FDCBF33325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EB9BE70-D6FB-0AFD-5B92-DB2471DA5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04C994-6938-0363-BA15-163AE70C3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CE9D0F05-0A2A-A102-65E7-A51E72918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9103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E0579-A52E-AF08-B36E-BBBD937E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6B03579-08BE-7CD3-B6C1-4ED6EB87AF5A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338F5B3-B9C9-D48B-5401-E06987320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9F6B1F8-9BC6-6A2E-3A27-C2D3FEEA9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2B1B64-1E49-DB4F-B5A8-99B4943B8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27C65E2-B490-654B-8753-19C47A7C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ACC9F1-530C-F095-D7A9-7DDC994D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C8135C01-2E44-F97A-9F28-B0FA4A882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1560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2344A-7E54-2ED7-F721-F0DAFE52D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F270E89-F2FF-E355-EFCA-3508F885EB58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CC62E81-BC02-AEA8-148D-BA3771E7E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A509B24-4539-3929-A4BF-72AFFB507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AC7DB6C-1397-A97C-23E6-1A8B151C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320A1D-AECA-A82C-4651-7BA65D3F3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0EE09B9-0F3D-2AD9-68F1-CC22ACEA4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C71CFE2-FD19-3D57-D1AB-996EFAA1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750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CE256-6033-3256-AE3D-6681B44DF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3D15C0A-CD76-D4D8-72F2-3B15535BE2DE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F1F25F-94FF-4C53-4001-44A256692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6BC1C5-513B-6428-EDBC-5C2F5710C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538A7D-D49B-5DE9-DB36-D497FA28BB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01C10BF-1086-F836-4C55-AB9473132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D5F059-0A85-7E0D-BCB9-1B5BE6CB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D48E3363-C3E5-FB75-0505-BA12F3486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8192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A72E2-4A92-B18E-C29C-F6CDC7C42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E161F40-6E8B-01F4-046C-4E6F29A04BC1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291AC94-C628-5729-DADD-D43013DB0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942938-DAE1-3FCE-13E8-592547983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B27C6E-851B-914C-8E87-D5CFBC890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E2860D-CAE1-9FBE-FB1B-DD405CB8A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448266-0B61-AF77-26A3-40BD63B0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F26B058-7AED-BE32-3633-90C0F089B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356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58738-41EE-9381-0344-4186061CB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BE09EFE-0CD5-9C24-4440-6FA210389419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9C3C6C-E333-DCC4-3F90-0C7545BD1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233AF90-8EA9-C058-35F5-7E0C209C7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43D06F-9B61-B4AF-2D12-1052AD5F3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C55914-9EE7-220A-106D-F04272EC9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A7FC1D-C1B0-D5C9-DF2A-991790558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C53AA75-F84C-77FD-3E22-99CA4947E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5389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C9370-7EBF-2776-96E3-DDBD08210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A34E5E0-B235-8280-66E6-BADEAB14FD56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42E54D6-1DBB-6B7E-9C0D-C39D0F822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581369D-C338-A114-3CE6-64265CAF9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A1C8594-22C1-C67F-7185-78B3FC5506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860C62-F501-FF4A-0C9E-C264C386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086E8A-1EDE-FD65-C352-C3DEBC0EC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07F98A7-1A80-7D7E-DBDF-68AAA4E3F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1922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EE651-FB57-DA93-3660-EFD92E6AF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E7F6DC5-47F0-6F28-A98A-74F1D3C66C28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927F71C-3E29-15EB-245F-D5E38870F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415A2A4-C09B-B99A-AC7C-DEDC2B79C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965911-BAE4-E033-092F-7A9671B496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BF00034-681B-6603-A184-0904E3F51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E1C080-98BA-8352-9A12-6D2C2DA5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532AF6D3-A440-BC90-1402-C6B46340A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2540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DB89-5106-9920-F773-E0FE2A095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8E0A37C-EE48-45FE-130F-24A1727C07D0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DC369E6-76CC-31FC-DDED-C439AEDCE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4CCDE1-F55F-2A8C-3E95-03E196ED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7FB8F3-82D7-14BD-2D81-44ABDB43BB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DD59FB1-A138-2128-4B3A-48507A8C1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A34F07-1EDE-0138-9EDD-30466D8D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706C560-653C-8628-2D0D-42572DE6A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328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A028B-5F24-1538-0C56-D8019F74D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5C79E3-E14A-F81C-9FCD-FB263037AC24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1DB7478-A51C-A591-B218-230097E64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3FE999-587A-236F-DBAE-876594E23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2B18285-6A5A-1090-3BCC-4C1DA7064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2FA27F-DCBF-3EC6-94E7-377CD0BD8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2A7B78-9342-90E4-2943-49689893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5CF8650-0C90-FD48-AEA5-F5FE3F9E4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6031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47EC0-BD2A-06F6-16FC-7768584B7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7C9D523-4AD0-1535-491D-D028BF6CBF6A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E011C7B-0005-53B8-7EF2-F83324C93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48BA0C4-686D-E074-26D5-00B161068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58B3527-97B6-9704-79A8-E288C04BE4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B1B237-E62C-D219-8C45-348D0C6BB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B288C54-D99D-511F-9AEA-C3175FC94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CFD53256-40DF-C359-56D7-B8CBAEF9D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8625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28E5B-7AC0-3A4C-9D0F-B2B024297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360CCD-112C-0435-85B7-93CE09FF44C7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B87AD9E-DCF0-A615-D707-33F8BEAD9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4568B23-FE5D-9BE7-A6C8-F03469038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9CB7F3D-E188-E4DC-9D3A-29CCE1F139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93EA586-CC07-232E-ECE1-43434CF90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C11AFA-E3A8-D010-57B4-38ECDD1AB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09C3DAD-DE70-0D4B-7259-2F40BB229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333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C8415-2E37-8519-148D-753640786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87A98B5-2EF6-A7C4-AEF2-16C01C5C2CCB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D213254-8EBA-76B7-C4BE-3ECC906E8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E8C8A22-9DF6-9FCF-6662-2983A8038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3D4E47-044B-3BDE-6330-933BB88254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B68EBE8-CBAC-B06F-B3AE-B3B1ACAA6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A03BB3-8EC3-ED3E-3657-42D2A041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2EDDFC13-E26C-3070-CF1C-5E7C57829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147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1D63C-4629-159C-107A-C397E04C6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60A65C-DD29-EDC4-5CFD-8EE98C0BCFC8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D57C7F4-9CBD-1FA2-D12B-2731A3AF7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5D4F7E2-8643-E4E1-5AC1-96992608E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1E0BC1-12CE-55E1-8653-CB8CDF836D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B3F5F56-9E67-C2BF-1161-3918FBD53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5705CC-8EB9-A091-5357-AEBF58174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CC0E00DE-E93E-AE2F-8966-1C707FF92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4642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30CE8-CA9E-6107-DCB0-80DF35E12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31279C4-1B2E-E39F-652D-B46B0C518C7C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C0DAC61-CBAC-6BCF-E73D-BA43E1C55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8D11AC-20B8-ED29-1D2D-CCC7C9989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75BBAEC-5EFC-D5CD-1D3F-A3AACA4D29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02344A-0068-53F8-B149-E5D1DAAE9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D93ED6-E894-45F9-ADD4-BD746A52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9127FE9-DB55-AA0B-B670-A28C35290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9488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F4A5B-874D-9029-A38C-B151EF6BA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96BD0D0-8C96-6C07-9FAD-99F812C93C77}"/>
              </a:ext>
            </a:extLst>
          </p:cNvPr>
          <p:cNvGrpSpPr/>
          <p:nvPr/>
        </p:nvGrpSpPr>
        <p:grpSpPr>
          <a:xfrm>
            <a:off x="0" y="5848500"/>
            <a:ext cx="12192000" cy="1052970"/>
            <a:chOff x="0" y="5848500"/>
            <a:chExt cx="12192000" cy="1052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8A61661-EDBB-C962-0795-A41088B7B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6" r="1616" b="36758"/>
            <a:stretch>
              <a:fillRect/>
            </a:stretch>
          </p:blipFill>
          <p:spPr>
            <a:xfrm>
              <a:off x="0" y="5884126"/>
              <a:ext cx="4770633" cy="974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6236507-3134-D0B5-656D-A14599C03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" t="13500" b="9650"/>
            <a:stretch>
              <a:fillRect/>
            </a:stretch>
          </p:blipFill>
          <p:spPr>
            <a:xfrm>
              <a:off x="8003534" y="5848500"/>
              <a:ext cx="4188466" cy="1052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4C97A01-4BE6-D015-B95F-D4A2ED8D07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2" t="6672" r="-1" b="7246"/>
            <a:stretch/>
          </p:blipFill>
          <p:spPr>
            <a:xfrm>
              <a:off x="6797962" y="5873852"/>
              <a:ext cx="1205572" cy="1027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D935B06-8957-BC28-E018-0248AC430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43" t="55880" r="1" b="6667"/>
            <a:stretch>
              <a:fillRect/>
            </a:stretch>
          </p:blipFill>
          <p:spPr>
            <a:xfrm>
              <a:off x="4695290" y="5850603"/>
              <a:ext cx="2171292" cy="10077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F046AA-D89C-D96B-FCD2-E6927C0D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E343E8CE-0FFD-9915-F2C7-FFC1607F1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9731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4647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</Words>
  <Application>Microsoft Office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TEENA MURTHY</cp:lastModifiedBy>
  <cp:revision>6</cp:revision>
  <dcterms:created xsi:type="dcterms:W3CDTF">2026-06-02T04:33:24Z</dcterms:created>
  <dcterms:modified xsi:type="dcterms:W3CDTF">2026-06-02T06:45:41Z</dcterms:modified>
</cp:coreProperties>
</file>