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0327C-D0F4-C01F-6397-F7EF21319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CC9F0-6D91-D097-55C7-6F9FEEF46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F336B-C15A-0500-5325-A9A5EB660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27D66-4205-EA31-E751-7E418868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CF809-3C25-BE31-5023-CD390014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41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B1A7E-A1A4-93EB-2D24-974151E29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AF2E6-CFC5-BF91-1508-7DD1B2009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DC1AE-7865-FB14-40AE-97130738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87771-79EE-5471-C3B7-77B15453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2AC64-131E-527A-983C-69ACD77A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324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A01D2-FD10-A090-1C4F-4BD9AF96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D15A0-F398-4CB4-756D-D61237F6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4B323-849D-F145-8BF6-6E300FC3F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B16E3-68E3-987D-11CF-A48B1EBA3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0CAD8-7D46-F273-6D20-7B9DAFF7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287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F8BAF-98B7-D462-C14D-B2E3472E3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76AAA-92EE-73CE-84AC-B12F8DAF4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1A9FE-EEDA-F462-0C1C-827BED73D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45F61-ED83-35C6-7982-E58CFFF4C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DF660-BBB9-4B0B-1932-D518476E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AC87F-C218-CE51-4471-A965A1A77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872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321D3-5A6E-BD09-4D1B-15580A88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DECA9-2CBF-1025-06FE-7BA3F35A9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08F90-89FB-8B80-ACD8-C5825ED83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DA797-7CAE-1D5B-A01C-19BA6A31D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8635C3-C9CA-F58B-4CED-0750C0A86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E081C-3524-68C0-FFBD-3FF610867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B18AA-126B-D27B-3E0F-F11AB6D5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3EB6D-3D5E-FBBF-DABA-A9B5110D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0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D52C-FC00-E089-D129-33B9294AB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18CEB3-9787-9B7B-B263-E0B35F7D1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F04DB7-7BDD-BC57-9016-9F77669C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63FFA-126D-5509-E1C9-148EAF481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708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9CAB64-CAF9-F4C4-15B5-A7046DDF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A26EF6-76B3-E033-00B0-A37EBBE4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C8CCF-1790-D4CE-5F74-9AA60163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020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2750-D677-A360-E2F1-CEBBC19E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2EDD6-8063-84BE-D60A-8660A1165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FF804-B592-50E0-7B2E-C135F5F80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FB495-1B20-FDF4-CADD-6AB816A09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FA265-C8D4-7101-33E2-83E21A36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95A29-3E0B-DB5B-0C1A-17BDDDB41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794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3D07-BEAE-2637-51EC-801E3B7A2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979486-35C9-A46A-9279-F55D038DF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02631-5902-92D2-B929-614B9B6A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D83D3-E72E-A9F2-D182-290064DF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9E0EC-CF6F-A54E-D757-B52E5B8C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D2C74-5C65-81F5-9143-A3AEF17C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152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B588-5B95-1177-CE19-3ED6EDBF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0C2C9-175F-6635-859E-19DD32B29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C3E8C-3329-C926-8C0F-89B1EA3C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8172C-2D3C-84B1-07AD-F9EEBCC3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AE770-8992-E31F-CA81-9F06F546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309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46E26-BB69-03E6-A831-C1A8538167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850FD-9BD5-BFD4-781B-12539579D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F9616-EE4F-870A-3F2E-C7B55AD7E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F957B-D965-E38A-89CA-23B889EA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6CB37-1269-A308-CD46-F8735A4F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56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219D33-58C2-0462-BD1C-9C144D70A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EAC17-4106-FDFD-ED63-8FA8CE099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ED120-C197-9AA8-9D20-417A93C85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E0FAB-A3DE-431C-A6C1-92FD2E920C06}" type="datetimeFigureOut">
              <a:rPr lang="en-IN" smtClean="0"/>
              <a:t>02-06-2026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9D50-07E3-6ACD-56BE-7D7BF795C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13258-68DF-3429-9279-5F966D064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8E141-6CAE-428A-BE1F-F89D3F51C5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473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708" y="155501"/>
            <a:ext cx="825689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78653" y="879999"/>
            <a:ext cx="3987423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1708" y="840122"/>
            <a:ext cx="381454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11708" y="2957127"/>
            <a:ext cx="3814547" cy="32008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PRESENTATION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18476" y="4588343"/>
            <a:ext cx="357571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8654" y="4588343"/>
            <a:ext cx="3987423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518474" y="879999"/>
            <a:ext cx="3575714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736843" y="210093"/>
            <a:ext cx="342558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KAPCON ID-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ECCB1A-FC01-8C70-5FA9-9C36D39F5DBA}"/>
              </a:ext>
            </a:extLst>
          </p:cNvPr>
          <p:cNvSpPr txBox="1"/>
          <p:nvPr/>
        </p:nvSpPr>
        <p:spPr>
          <a:xfrm>
            <a:off x="257766" y="6208319"/>
            <a:ext cx="1183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presenter these boxes can be freely dragged and repositioned to suit your poster design. You can remove or delete any field that is not applicable for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891945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TEENA MURTHY</dc:creator>
  <cp:lastModifiedBy>TEENA MURTHY</cp:lastModifiedBy>
  <cp:revision>1</cp:revision>
  <dcterms:created xsi:type="dcterms:W3CDTF">2026-06-02T06:49:52Z</dcterms:created>
  <dcterms:modified xsi:type="dcterms:W3CDTF">2026-06-02T06:52:41Z</dcterms:modified>
</cp:coreProperties>
</file>